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8" r:id="rId4"/>
  </p:sldMasterIdLst>
  <p:sldIdLst>
    <p:sldId id="305" r:id="rId5"/>
    <p:sldId id="310" r:id="rId6"/>
    <p:sldId id="317" r:id="rId7"/>
    <p:sldId id="311" r:id="rId8"/>
    <p:sldId id="312" r:id="rId9"/>
    <p:sldId id="313" r:id="rId10"/>
    <p:sldId id="314" r:id="rId11"/>
    <p:sldId id="315" r:id="rId12"/>
    <p:sldId id="316" r:id="rId13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Smailes" userId="fdba47c4-2339-47a3-bfdc-0ebeb094b84e" providerId="ADAL" clId="{6356183E-8432-4B53-B582-D806B82D6076}"/>
    <pc:docChg chg="modSld">
      <pc:chgData name="David Smailes" userId="fdba47c4-2339-47a3-bfdc-0ebeb094b84e" providerId="ADAL" clId="{6356183E-8432-4B53-B582-D806B82D6076}" dt="2022-05-16T08:37:54.942" v="7" actId="313"/>
      <pc:docMkLst>
        <pc:docMk/>
      </pc:docMkLst>
      <pc:sldChg chg="modSp">
        <pc:chgData name="David Smailes" userId="fdba47c4-2339-47a3-bfdc-0ebeb094b84e" providerId="ADAL" clId="{6356183E-8432-4B53-B582-D806B82D6076}" dt="2022-05-16T08:37:39.577" v="3" actId="313"/>
        <pc:sldMkLst>
          <pc:docMk/>
          <pc:sldMk cId="280145187" sldId="312"/>
        </pc:sldMkLst>
        <pc:spChg chg="mod">
          <ac:chgData name="David Smailes" userId="fdba47c4-2339-47a3-bfdc-0ebeb094b84e" providerId="ADAL" clId="{6356183E-8432-4B53-B582-D806B82D6076}" dt="2022-05-16T08:37:39.577" v="3" actId="313"/>
          <ac:spMkLst>
            <pc:docMk/>
            <pc:sldMk cId="280145187" sldId="312"/>
            <ac:spMk id="3" creationId="{00000000-0000-0000-0000-000000000000}"/>
          </ac:spMkLst>
        </pc:spChg>
      </pc:sldChg>
      <pc:sldChg chg="modSp">
        <pc:chgData name="David Smailes" userId="fdba47c4-2339-47a3-bfdc-0ebeb094b84e" providerId="ADAL" clId="{6356183E-8432-4B53-B582-D806B82D6076}" dt="2022-05-16T08:37:54.942" v="7" actId="313"/>
        <pc:sldMkLst>
          <pc:docMk/>
          <pc:sldMk cId="15723954" sldId="313"/>
        </pc:sldMkLst>
        <pc:spChg chg="mod">
          <ac:chgData name="David Smailes" userId="fdba47c4-2339-47a3-bfdc-0ebeb094b84e" providerId="ADAL" clId="{6356183E-8432-4B53-B582-D806B82D6076}" dt="2022-05-16T08:37:54.942" v="7" actId="313"/>
          <ac:spMkLst>
            <pc:docMk/>
            <pc:sldMk cId="15723954" sldId="313"/>
            <ac:spMk id="3" creationId="{00000000-0000-0000-0000-000000000000}"/>
          </ac:spMkLst>
        </pc:spChg>
      </pc:sldChg>
    </pc:docChg>
  </pc:docChgLst>
  <pc:docChgLst>
    <pc:chgData name="David Smailes" userId="fdba47c4-2339-47a3-bfdc-0ebeb094b84e" providerId="ADAL" clId="{67D53CE6-5108-43C2-A54D-7EA3927BAA2A}"/>
    <pc:docChg chg="undo custSel addSld modSld">
      <pc:chgData name="David Smailes" userId="fdba47c4-2339-47a3-bfdc-0ebeb094b84e" providerId="ADAL" clId="{67D53CE6-5108-43C2-A54D-7EA3927BAA2A}" dt="2021-11-10T12:51:58.486" v="2944" actId="114"/>
      <pc:docMkLst>
        <pc:docMk/>
      </pc:docMkLst>
      <pc:sldChg chg="modSp mod">
        <pc:chgData name="David Smailes" userId="fdba47c4-2339-47a3-bfdc-0ebeb094b84e" providerId="ADAL" clId="{67D53CE6-5108-43C2-A54D-7EA3927BAA2A}" dt="2021-11-10T11:26:37.960" v="2779" actId="20577"/>
        <pc:sldMkLst>
          <pc:docMk/>
          <pc:sldMk cId="1946576508" sldId="305"/>
        </pc:sldMkLst>
        <pc:spChg chg="mod">
          <ac:chgData name="David Smailes" userId="fdba47c4-2339-47a3-bfdc-0ebeb094b84e" providerId="ADAL" clId="{67D53CE6-5108-43C2-A54D-7EA3927BAA2A}" dt="2021-11-10T11:26:37.960" v="2779" actId="20577"/>
          <ac:spMkLst>
            <pc:docMk/>
            <pc:sldMk cId="1946576508" sldId="305"/>
            <ac:spMk id="2" creationId="{0D1F047C-C727-42A7-85C5-68C5AA1B1A93}"/>
          </ac:spMkLst>
        </pc:spChg>
      </pc:sldChg>
      <pc:sldChg chg="modSp mod">
        <pc:chgData name="David Smailes" userId="fdba47c4-2339-47a3-bfdc-0ebeb094b84e" providerId="ADAL" clId="{67D53CE6-5108-43C2-A54D-7EA3927BAA2A}" dt="2021-11-10T11:53:57.530" v="2783" actId="20577"/>
        <pc:sldMkLst>
          <pc:docMk/>
          <pc:sldMk cId="656667491" sldId="310"/>
        </pc:sldMkLst>
        <pc:spChg chg="mod">
          <ac:chgData name="David Smailes" userId="fdba47c4-2339-47a3-bfdc-0ebeb094b84e" providerId="ADAL" clId="{67D53CE6-5108-43C2-A54D-7EA3927BAA2A}" dt="2021-11-10T11:53:57.530" v="2783" actId="20577"/>
          <ac:spMkLst>
            <pc:docMk/>
            <pc:sldMk cId="656667491" sldId="310"/>
            <ac:spMk id="3" creationId="{00000000-0000-0000-0000-000000000000}"/>
          </ac:spMkLst>
        </pc:spChg>
      </pc:sldChg>
      <pc:sldChg chg="addSp delSp modSp add mod modAnim">
        <pc:chgData name="David Smailes" userId="fdba47c4-2339-47a3-bfdc-0ebeb094b84e" providerId="ADAL" clId="{67D53CE6-5108-43C2-A54D-7EA3927BAA2A}" dt="2021-11-10T11:54:05.385" v="2787" actId="20577"/>
        <pc:sldMkLst>
          <pc:docMk/>
          <pc:sldMk cId="3167829098" sldId="311"/>
        </pc:sldMkLst>
        <pc:spChg chg="mod">
          <ac:chgData name="David Smailes" userId="fdba47c4-2339-47a3-bfdc-0ebeb094b84e" providerId="ADAL" clId="{67D53CE6-5108-43C2-A54D-7EA3927BAA2A}" dt="2021-11-10T11:54:05.385" v="2787" actId="20577"/>
          <ac:spMkLst>
            <pc:docMk/>
            <pc:sldMk cId="3167829098" sldId="311"/>
            <ac:spMk id="2" creationId="{00000000-0000-0000-0000-000000000000}"/>
          </ac:spMkLst>
        </pc:spChg>
        <pc:spChg chg="mod">
          <ac:chgData name="David Smailes" userId="fdba47c4-2339-47a3-bfdc-0ebeb094b84e" providerId="ADAL" clId="{67D53CE6-5108-43C2-A54D-7EA3927BAA2A}" dt="2021-11-10T10:02:04.842" v="432" actId="20577"/>
          <ac:spMkLst>
            <pc:docMk/>
            <pc:sldMk cId="3167829098" sldId="311"/>
            <ac:spMk id="3" creationId="{00000000-0000-0000-0000-000000000000}"/>
          </ac:spMkLst>
        </pc:spChg>
        <pc:spChg chg="add del">
          <ac:chgData name="David Smailes" userId="fdba47c4-2339-47a3-bfdc-0ebeb094b84e" providerId="ADAL" clId="{67D53CE6-5108-43C2-A54D-7EA3927BAA2A}" dt="2021-11-10T10:07:27.602" v="437" actId="22"/>
          <ac:spMkLst>
            <pc:docMk/>
            <pc:sldMk cId="3167829098" sldId="311"/>
            <ac:spMk id="5" creationId="{0E644BBF-5FA9-4FD0-BFC6-5CFFA8B285E8}"/>
          </ac:spMkLst>
        </pc:spChg>
      </pc:sldChg>
      <pc:sldChg chg="modSp add mod modAnim">
        <pc:chgData name="David Smailes" userId="fdba47c4-2339-47a3-bfdc-0ebeb094b84e" providerId="ADAL" clId="{67D53CE6-5108-43C2-A54D-7EA3927BAA2A}" dt="2021-11-10T11:55:06.692" v="2811"/>
        <pc:sldMkLst>
          <pc:docMk/>
          <pc:sldMk cId="280145187" sldId="312"/>
        </pc:sldMkLst>
        <pc:spChg chg="mod">
          <ac:chgData name="David Smailes" userId="fdba47c4-2339-47a3-bfdc-0ebeb094b84e" providerId="ADAL" clId="{67D53CE6-5108-43C2-A54D-7EA3927BAA2A}" dt="2021-11-10T10:07:36.789" v="439"/>
          <ac:spMkLst>
            <pc:docMk/>
            <pc:sldMk cId="280145187" sldId="312"/>
            <ac:spMk id="2" creationId="{00000000-0000-0000-0000-000000000000}"/>
          </ac:spMkLst>
        </pc:spChg>
        <pc:spChg chg="mod">
          <ac:chgData name="David Smailes" userId="fdba47c4-2339-47a3-bfdc-0ebeb094b84e" providerId="ADAL" clId="{67D53CE6-5108-43C2-A54D-7EA3927BAA2A}" dt="2021-11-10T10:08:34.366" v="596" actId="20577"/>
          <ac:spMkLst>
            <pc:docMk/>
            <pc:sldMk cId="280145187" sldId="312"/>
            <ac:spMk id="3" creationId="{00000000-0000-0000-0000-000000000000}"/>
          </ac:spMkLst>
        </pc:spChg>
      </pc:sldChg>
      <pc:sldChg chg="modSp add mod modAnim">
        <pc:chgData name="David Smailes" userId="fdba47c4-2339-47a3-bfdc-0ebeb094b84e" providerId="ADAL" clId="{67D53CE6-5108-43C2-A54D-7EA3927BAA2A}" dt="2021-11-10T12:51:58.486" v="2944" actId="114"/>
        <pc:sldMkLst>
          <pc:docMk/>
          <pc:sldMk cId="15723954" sldId="313"/>
        </pc:sldMkLst>
        <pc:spChg chg="mod">
          <ac:chgData name="David Smailes" userId="fdba47c4-2339-47a3-bfdc-0ebeb094b84e" providerId="ADAL" clId="{67D53CE6-5108-43C2-A54D-7EA3927BAA2A}" dt="2021-11-10T12:51:58.486" v="2944" actId="114"/>
          <ac:spMkLst>
            <pc:docMk/>
            <pc:sldMk cId="15723954" sldId="313"/>
            <ac:spMk id="3" creationId="{00000000-0000-0000-0000-000000000000}"/>
          </ac:spMkLst>
        </pc:spChg>
      </pc:sldChg>
      <pc:sldChg chg="modSp add mod modAnim">
        <pc:chgData name="David Smailes" userId="fdba47c4-2339-47a3-bfdc-0ebeb094b84e" providerId="ADAL" clId="{67D53CE6-5108-43C2-A54D-7EA3927BAA2A}" dt="2021-11-10T11:56:21.117" v="2855"/>
        <pc:sldMkLst>
          <pc:docMk/>
          <pc:sldMk cId="2378376354" sldId="314"/>
        </pc:sldMkLst>
        <pc:spChg chg="mod">
          <ac:chgData name="David Smailes" userId="fdba47c4-2339-47a3-bfdc-0ebeb094b84e" providerId="ADAL" clId="{67D53CE6-5108-43C2-A54D-7EA3927BAA2A}" dt="2021-11-10T10:13:25.227" v="1053" actId="6549"/>
          <ac:spMkLst>
            <pc:docMk/>
            <pc:sldMk cId="2378376354" sldId="314"/>
            <ac:spMk id="2" creationId="{00000000-0000-0000-0000-000000000000}"/>
          </ac:spMkLst>
        </pc:spChg>
        <pc:spChg chg="mod">
          <ac:chgData name="David Smailes" userId="fdba47c4-2339-47a3-bfdc-0ebeb094b84e" providerId="ADAL" clId="{67D53CE6-5108-43C2-A54D-7EA3927BAA2A}" dt="2021-11-10T11:56:09.583" v="2850" actId="6549"/>
          <ac:spMkLst>
            <pc:docMk/>
            <pc:sldMk cId="2378376354" sldId="314"/>
            <ac:spMk id="3" creationId="{00000000-0000-0000-0000-000000000000}"/>
          </ac:spMkLst>
        </pc:spChg>
      </pc:sldChg>
      <pc:sldChg chg="modSp add mod modAnim">
        <pc:chgData name="David Smailes" userId="fdba47c4-2339-47a3-bfdc-0ebeb094b84e" providerId="ADAL" clId="{67D53CE6-5108-43C2-A54D-7EA3927BAA2A}" dt="2021-11-10T11:56:54.861" v="2859"/>
        <pc:sldMkLst>
          <pc:docMk/>
          <pc:sldMk cId="3190446873" sldId="315"/>
        </pc:sldMkLst>
        <pc:spChg chg="mod">
          <ac:chgData name="David Smailes" userId="fdba47c4-2339-47a3-bfdc-0ebeb094b84e" providerId="ADAL" clId="{67D53CE6-5108-43C2-A54D-7EA3927BAA2A}" dt="2021-11-10T11:56:44.485" v="2858" actId="403"/>
          <ac:spMkLst>
            <pc:docMk/>
            <pc:sldMk cId="3190446873" sldId="315"/>
            <ac:spMk id="3" creationId="{00000000-0000-0000-0000-000000000000}"/>
          </ac:spMkLst>
        </pc:spChg>
      </pc:sldChg>
      <pc:sldChg chg="modSp add mod modAnim">
        <pc:chgData name="David Smailes" userId="fdba47c4-2339-47a3-bfdc-0ebeb094b84e" providerId="ADAL" clId="{67D53CE6-5108-43C2-A54D-7EA3927BAA2A}" dt="2021-11-10T11:57:15.431" v="2861"/>
        <pc:sldMkLst>
          <pc:docMk/>
          <pc:sldMk cId="3320543275" sldId="316"/>
        </pc:sldMkLst>
        <pc:spChg chg="mod">
          <ac:chgData name="David Smailes" userId="fdba47c4-2339-47a3-bfdc-0ebeb094b84e" providerId="ADAL" clId="{67D53CE6-5108-43C2-A54D-7EA3927BAA2A}" dt="2021-11-10T10:49:10.105" v="1991" actId="20577"/>
          <ac:spMkLst>
            <pc:docMk/>
            <pc:sldMk cId="3320543275" sldId="316"/>
            <ac:spMk id="2" creationId="{00000000-0000-0000-0000-000000000000}"/>
          </ac:spMkLst>
        </pc:spChg>
        <pc:spChg chg="mod">
          <ac:chgData name="David Smailes" userId="fdba47c4-2339-47a3-bfdc-0ebeb094b84e" providerId="ADAL" clId="{67D53CE6-5108-43C2-A54D-7EA3927BAA2A}" dt="2021-11-10T11:26:19.630" v="2775" actId="255"/>
          <ac:spMkLst>
            <pc:docMk/>
            <pc:sldMk cId="3320543275" sldId="316"/>
            <ac:spMk id="3" creationId="{00000000-0000-0000-0000-000000000000}"/>
          </ac:spMkLst>
        </pc:spChg>
      </pc:sldChg>
      <pc:sldChg chg="addSp modSp add mod modAnim">
        <pc:chgData name="David Smailes" userId="fdba47c4-2339-47a3-bfdc-0ebeb094b84e" providerId="ADAL" clId="{67D53CE6-5108-43C2-A54D-7EA3927BAA2A}" dt="2021-11-10T11:58:46.487" v="2865"/>
        <pc:sldMkLst>
          <pc:docMk/>
          <pc:sldMk cId="3123312772" sldId="317"/>
        </pc:sldMkLst>
        <pc:spChg chg="mod">
          <ac:chgData name="David Smailes" userId="fdba47c4-2339-47a3-bfdc-0ebeb094b84e" providerId="ADAL" clId="{67D53CE6-5108-43C2-A54D-7EA3927BAA2A}" dt="2021-11-10T10:56:11.719" v="2108" actId="20577"/>
          <ac:spMkLst>
            <pc:docMk/>
            <pc:sldMk cId="3123312772" sldId="317"/>
            <ac:spMk id="2" creationId="{00000000-0000-0000-0000-000000000000}"/>
          </ac:spMkLst>
        </pc:spChg>
        <pc:spChg chg="mod">
          <ac:chgData name="David Smailes" userId="fdba47c4-2339-47a3-bfdc-0ebeb094b84e" providerId="ADAL" clId="{67D53CE6-5108-43C2-A54D-7EA3927BAA2A}" dt="2021-11-10T11:54:36.137" v="2793" actId="14100"/>
          <ac:spMkLst>
            <pc:docMk/>
            <pc:sldMk cId="3123312772" sldId="317"/>
            <ac:spMk id="3" creationId="{00000000-0000-0000-0000-000000000000}"/>
          </ac:spMkLst>
        </pc:spChg>
        <pc:spChg chg="add mod">
          <ac:chgData name="David Smailes" userId="fdba47c4-2339-47a3-bfdc-0ebeb094b84e" providerId="ADAL" clId="{67D53CE6-5108-43C2-A54D-7EA3927BAA2A}" dt="2021-11-10T11:54:40.441" v="2807" actId="1035"/>
          <ac:spMkLst>
            <pc:docMk/>
            <pc:sldMk cId="3123312772" sldId="317"/>
            <ac:spMk id="5" creationId="{DEC82052-2008-4850-934C-6449A8680185}"/>
          </ac:spMkLst>
        </pc:spChg>
        <pc:picChg chg="add mod">
          <ac:chgData name="David Smailes" userId="fdba47c4-2339-47a3-bfdc-0ebeb094b84e" providerId="ADAL" clId="{67D53CE6-5108-43C2-A54D-7EA3927BAA2A}" dt="2021-11-10T11:54:44.734" v="2808" actId="14100"/>
          <ac:picMkLst>
            <pc:docMk/>
            <pc:sldMk cId="3123312772" sldId="317"/>
            <ac:picMk id="1026" creationId="{B2F30474-4019-4B8B-A720-76C86506F9B6}"/>
          </ac:picMkLst>
        </pc:picChg>
      </pc:sldChg>
    </pc:docChg>
  </pc:docChgLst>
</pc:chgInfo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0103E-44DC-4E16-ACCC-2B7C2DEF5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058D3F-4D96-442D-BAE2-59BC30E96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4EE79-2F33-4F4D-A2EC-BE7B7D1E8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3C43C-4B47-4AB2-9724-7D4EC7ECB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7C9E2-1282-440F-8801-7CFE215B5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13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53B2C-FB19-4AD3-B044-F34B07AD4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D55CA3-58CB-4914-9050-BCDB1F7EF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13751-680E-4339-B1C4-E77BB84C1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BD530-E46E-4991-B8B8-DF2573C91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1A08F-6749-4ECC-9D1C-33BF9C216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875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6C197F-C0E6-45E7-BB53-45F19086E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258BBE-7D30-4DA7-8787-CDF84BD8E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EE40B-CEF9-4CF9-AF9A-8C8AA3696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78AD5-A752-4F5B-8E71-9F7A23ECA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91AB1-565F-49CB-A3A9-73C159EF1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533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3B3E4-570D-41CD-B713-DB64982F4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9F358-9336-427C-99ED-C95C00F27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493B8D-4430-43DC-87EB-CDDB10B33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0ECE9-B44F-46BA-BBD1-BA83D1072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883DAB-024E-407A-B375-5A4F4A235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386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BC6F7-0EEC-4D3D-8AD6-10668E092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EB40BE-5099-441D-ABA6-9C75B377F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8251B-255A-402B-A097-DF56670D4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C278F-0E0A-46EB-80DA-C49AE7784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17ED0-ACBC-44D2-99B5-C2F15A1EA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117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4F4CD-7E17-40C7-A948-C095A2040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C744E-B28D-417E-8655-F548EA65F2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74A00D-5271-46FE-92BC-B8FD412B1B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0CA887-9A48-45E7-8E8B-513445CC5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6BCD0-8555-4CBE-95A8-EED46D968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75D5FC-5C5D-4741-9F1E-0BC5E0C59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496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2DEFE-75C1-4189-9F37-6B4344DA3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5A3A8-7AF1-4F4B-AAD0-17AF81C71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152CF2-82FA-4321-A654-12D3E7422F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33DF7E-0255-4181-94FE-91E1C0497C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DD0862-EA93-49D5-99C4-13F60D396A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5083D0-BE56-4605-BAB1-C21FD8E83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66F50A-2B17-4D08-8203-225343CF3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BC168E-81ED-4AD6-885A-DC86D35DB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252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A1B34-94F8-40C0-9306-C83453DBB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98752F-161B-481B-B7C3-8E75BCBFD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999B28-77B6-4EE0-AC00-D4A89ED10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0A34C2-4C0F-44E6-B143-A71C91CC5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923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47D188-070D-48F7-ACB4-80D9444DE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41F29A-4D6A-4F92-8403-CA8EA3DC9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95F2B9-2110-45B0-AA15-0AAED1FB1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37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0881D-0188-41D8-A411-90947F24D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0812A-A383-4CE3-9AEC-7FE3F979B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6F226F-1D15-4C4B-A8EA-F36B49271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A1F43F-4926-4DA8-AEC5-D596BC3F1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D95AC-3DD6-4AF6-990F-8F17D3DD5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CF38D-A01F-4647-8581-86576E12F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172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2B7C2-A326-41CA-B96E-05A891D82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55D3F5-AD18-4467-9EB4-C815B81DE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6A496-A271-4564-B36B-4BF681934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8BB5B3-4D8A-4087-9579-6155BAD85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A0AE03-FCD8-4C2D-9A34-BE4CBB31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5A3ECD-796F-4C8E-A089-BDC51C138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9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9A522-CECD-4365-8EBE-9CCEBBC47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D6A99-93D1-4BBB-BABF-D7812478A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4ACC2-8939-41A3-AAA4-0EE46E5C0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D6BAF-283F-4D80-9770-48DB35A11B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D4DA6-8192-4A3C-A2BD-9A7709A73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76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_gar6y864eLGfX7zJSWd5w/featured" TargetMode="External"/><Relationship Id="rId2" Type="http://schemas.openxmlformats.org/officeDocument/2006/relationships/hyperlink" Target="https://www.ukrn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5" t="7281" r="27320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11157357" cy="3204134"/>
          </a:xfrm>
        </p:spPr>
        <p:txBody>
          <a:bodyPr anchor="b">
            <a:normAutofit/>
          </a:bodyPr>
          <a:lstStyle/>
          <a:p>
            <a:pPr algn="l"/>
            <a:r>
              <a:rPr lang="en-GB" sz="4800" dirty="0">
                <a:latin typeface="+mn-lt"/>
              </a:rPr>
              <a:t>Open Research Practices:</a:t>
            </a:r>
            <a:br>
              <a:rPr lang="en-GB" sz="4800" dirty="0">
                <a:latin typeface="+mn-lt"/>
              </a:rPr>
            </a:br>
            <a:r>
              <a:rPr lang="en-GB" sz="4800" dirty="0">
                <a:latin typeface="+mn-lt"/>
              </a:rPr>
              <a:t>They are good. Also, we’re here to help!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785631"/>
            <a:ext cx="11479748" cy="120814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David Smailes, Dept. of Psychology</a:t>
            </a:r>
            <a:r>
              <a:rPr lang="en-GB" dirty="0"/>
              <a:t>, david.smailes@northumbria.ac.uk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221E8-403B-472B-9A2C-EA1FC761E34A}"/>
              </a:ext>
            </a:extLst>
          </p:cNvPr>
          <p:cNvSpPr/>
          <p:nvPr/>
        </p:nvSpPr>
        <p:spPr>
          <a:xfrm>
            <a:off x="435776" y="351692"/>
            <a:ext cx="886586" cy="5502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Who am I?</a:t>
            </a:r>
          </a:p>
          <a:p>
            <a:r>
              <a:rPr lang="en-GB" dirty="0"/>
              <a:t>What are Open Research Practices?</a:t>
            </a:r>
          </a:p>
          <a:p>
            <a:r>
              <a:rPr lang="en-GB" dirty="0"/>
              <a:t>Why are they useful for ECRs?</a:t>
            </a:r>
          </a:p>
          <a:p>
            <a:r>
              <a:rPr lang="en-GB" dirty="0"/>
              <a:t>What are the obstacles?</a:t>
            </a:r>
          </a:p>
          <a:p>
            <a:r>
              <a:rPr lang="en-GB" dirty="0"/>
              <a:t>How can we help?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6667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080513" cy="1831975"/>
          </a:xfrm>
        </p:spPr>
        <p:txBody>
          <a:bodyPr>
            <a:normAutofit/>
          </a:bodyPr>
          <a:lstStyle/>
          <a:p>
            <a:r>
              <a:rPr lang="en-GB" dirty="0"/>
              <a:t>David; SL in Dept of Psychology.</a:t>
            </a:r>
          </a:p>
          <a:p>
            <a:r>
              <a:rPr lang="en-GB" dirty="0"/>
              <a:t>Recently became Local Network Lead for the UK Reproducibility Network.</a:t>
            </a:r>
          </a:p>
          <a:p>
            <a:endParaRPr lang="en-GB" dirty="0"/>
          </a:p>
        </p:txBody>
      </p:sp>
      <p:pic>
        <p:nvPicPr>
          <p:cNvPr id="1026" name="Picture 2" descr="Prof Thomas Pollet">
            <a:extLst>
              <a:ext uri="{FF2B5EF4-FFF2-40B4-BE49-F238E27FC236}">
                <a16:creationId xmlns:a16="http://schemas.microsoft.com/office/drawing/2014/main" id="{B2F30474-4019-4B8B-A720-76C86506F9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63"/>
          <a:stretch/>
        </p:blipFill>
        <p:spPr bwMode="auto">
          <a:xfrm>
            <a:off x="7818783" y="2739659"/>
            <a:ext cx="4346713" cy="409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EC82052-2008-4850-934C-6449A8680185}"/>
              </a:ext>
            </a:extLst>
          </p:cNvPr>
          <p:cNvSpPr txBox="1">
            <a:spLocks/>
          </p:cNvSpPr>
          <p:nvPr/>
        </p:nvSpPr>
        <p:spPr>
          <a:xfrm>
            <a:off x="838200" y="3229373"/>
            <a:ext cx="6732563" cy="25368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Northumbria formally joined UKRN.</a:t>
            </a:r>
          </a:p>
          <a:p>
            <a:pPr lvl="1"/>
            <a:r>
              <a:rPr lang="en-GB" dirty="0"/>
              <a:t>Former LNL – Thomas Pollet – became the institutional lead.</a:t>
            </a:r>
          </a:p>
          <a:p>
            <a:r>
              <a:rPr lang="en-GB" dirty="0"/>
              <a:t>LNL = Does ‘grassroots’ open research stuff.</a:t>
            </a:r>
          </a:p>
          <a:p>
            <a:r>
              <a:rPr lang="en-GB" dirty="0"/>
              <a:t>IL = Does the ‘top-down’ stuff.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3312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Open Research Practices?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An umbrella term for many practices. </a:t>
            </a:r>
          </a:p>
          <a:p>
            <a:r>
              <a:rPr lang="en-GB" dirty="0"/>
              <a:t>Tend to have aims of making our work more:</a:t>
            </a:r>
          </a:p>
          <a:p>
            <a:pPr lvl="1"/>
            <a:r>
              <a:rPr lang="en-GB" sz="2800" dirty="0"/>
              <a:t>Accessible.</a:t>
            </a:r>
          </a:p>
          <a:p>
            <a:pPr lvl="2"/>
            <a:r>
              <a:rPr lang="en-GB" sz="2800" dirty="0"/>
              <a:t>Things like making articles/books open access.</a:t>
            </a:r>
          </a:p>
          <a:p>
            <a:pPr lvl="1"/>
            <a:r>
              <a:rPr lang="en-GB" sz="2800" dirty="0"/>
              <a:t>Reproducible.</a:t>
            </a:r>
          </a:p>
          <a:p>
            <a:pPr lvl="2"/>
            <a:r>
              <a:rPr lang="en-GB" sz="2800" dirty="0"/>
              <a:t>Being more transparent about your research process.</a:t>
            </a:r>
          </a:p>
          <a:p>
            <a:pPr lvl="2"/>
            <a:r>
              <a:rPr lang="en-GB" sz="2800" dirty="0"/>
              <a:t>Using tools/resources that are open access.</a:t>
            </a:r>
          </a:p>
          <a:p>
            <a:pPr lvl="1"/>
            <a:r>
              <a:rPr lang="en-GB" sz="2800" dirty="0"/>
              <a:t>Replicable (?).</a:t>
            </a:r>
          </a:p>
          <a:p>
            <a:pPr lvl="2"/>
            <a:r>
              <a:rPr lang="en-GB" sz="2800" dirty="0"/>
              <a:t>Increasing likelihood of someone finding the same effect.</a:t>
            </a:r>
          </a:p>
        </p:txBody>
      </p:sp>
    </p:spTree>
    <p:extLst>
      <p:ext uri="{BB962C8B-B14F-4D97-AF65-F5344CB8AC3E}">
        <p14:creationId xmlns:p14="http://schemas.microsoft.com/office/powerpoint/2010/main" val="3167829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are they useful for ECRs?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Cynically…</a:t>
            </a:r>
          </a:p>
          <a:p>
            <a:r>
              <a:rPr lang="en-GB" dirty="0"/>
              <a:t>In many disciplines, Open Research is ‘The Future’.</a:t>
            </a:r>
          </a:p>
          <a:p>
            <a:r>
              <a:rPr lang="en-GB" dirty="0"/>
              <a:t>Developing a track record of engaging in Open Research is (probably) The Smart Move.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145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are they useful for ECRs?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Less cynically…</a:t>
            </a:r>
          </a:p>
          <a:p>
            <a:r>
              <a:rPr lang="en-GB" dirty="0"/>
              <a:t>Engaging in these practices is probably ‘The Right Thing To Do’.</a:t>
            </a:r>
          </a:p>
          <a:p>
            <a:pPr lvl="1"/>
            <a:r>
              <a:rPr lang="en-GB" sz="2800" dirty="0"/>
              <a:t>When we adopt open research practices we develop a more robust evidence base.</a:t>
            </a:r>
          </a:p>
          <a:p>
            <a:pPr lvl="1"/>
            <a:r>
              <a:rPr lang="en-GB" sz="2800" dirty="0"/>
              <a:t>And we share our knowledge more effectively.</a:t>
            </a:r>
          </a:p>
          <a:p>
            <a:r>
              <a:rPr lang="en-GB" dirty="0"/>
              <a:t>Also a way of protecting yourself.</a:t>
            </a:r>
          </a:p>
          <a:p>
            <a:pPr lvl="1"/>
            <a:r>
              <a:rPr lang="en-GB" sz="2800" dirty="0"/>
              <a:t>Doing your work in an open way </a:t>
            </a:r>
            <a:r>
              <a:rPr lang="en-GB" sz="2800" i="1" dirty="0"/>
              <a:t>can</a:t>
            </a:r>
            <a:r>
              <a:rPr lang="en-GB" sz="2800" dirty="0"/>
              <a:t> protect you from criticism.</a:t>
            </a:r>
          </a:p>
          <a:p>
            <a:pPr lvl="1"/>
            <a:r>
              <a:rPr lang="en-GB" sz="2800" dirty="0"/>
              <a:t>And </a:t>
            </a:r>
            <a:r>
              <a:rPr lang="en-GB" sz="2800" i="1" dirty="0"/>
              <a:t>can</a:t>
            </a:r>
            <a:r>
              <a:rPr lang="en-GB" sz="2800" dirty="0"/>
              <a:t> increase likelihood of publication, even in absence of sig effects.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2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Obstacles?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It’s overwhelming!</a:t>
            </a:r>
          </a:p>
          <a:p>
            <a:pPr lvl="1"/>
            <a:r>
              <a:rPr lang="en-GB" dirty="0"/>
              <a:t>I can’t learn how to use new open source software.</a:t>
            </a:r>
          </a:p>
          <a:p>
            <a:pPr lvl="1"/>
            <a:r>
              <a:rPr lang="en-GB" b="1" dirty="0"/>
              <a:t>And</a:t>
            </a:r>
            <a:r>
              <a:rPr lang="en-GB" dirty="0"/>
              <a:t> how to co-ordinate a multi-site study.</a:t>
            </a:r>
          </a:p>
          <a:p>
            <a:pPr lvl="1"/>
            <a:r>
              <a:rPr lang="en-GB" b="1" dirty="0"/>
              <a:t>And</a:t>
            </a:r>
            <a:r>
              <a:rPr lang="en-GB" dirty="0"/>
              <a:t> how to pre-register my analyses.</a:t>
            </a:r>
          </a:p>
          <a:p>
            <a:pPr lvl="1"/>
            <a:r>
              <a:rPr lang="en-GB" b="1" dirty="0"/>
              <a:t>And</a:t>
            </a:r>
            <a:r>
              <a:rPr lang="en-GB" dirty="0"/>
              <a:t> how to post my data openly.</a:t>
            </a:r>
          </a:p>
          <a:p>
            <a:pPr lvl="1"/>
            <a:r>
              <a:rPr lang="en-GB" b="1" dirty="0"/>
              <a:t>And</a:t>
            </a:r>
            <a:r>
              <a:rPr lang="en-GB" dirty="0"/>
              <a:t> publish in an unfamiliar OA journal.</a:t>
            </a:r>
          </a:p>
          <a:p>
            <a:r>
              <a:rPr lang="en-GB" dirty="0"/>
              <a:t>Very true/understandable!</a:t>
            </a:r>
          </a:p>
          <a:p>
            <a:r>
              <a:rPr lang="en-GB" dirty="0"/>
              <a:t>Think of it as a buffet of Open Research Practices. </a:t>
            </a:r>
          </a:p>
          <a:p>
            <a:pPr lvl="1"/>
            <a:r>
              <a:rPr lang="en-GB" sz="2800" dirty="0"/>
              <a:t>Try some soon, leave some until later.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376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Obstacles?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My supervisor isn’t into this stuff.</a:t>
            </a:r>
          </a:p>
          <a:p>
            <a:pPr lvl="1"/>
            <a:r>
              <a:rPr lang="en-GB" sz="2800" dirty="0"/>
              <a:t>So, how do I build this into my work?</a:t>
            </a:r>
          </a:p>
          <a:p>
            <a:pPr lvl="1"/>
            <a:r>
              <a:rPr lang="en-GB" sz="2800" dirty="0"/>
              <a:t>How do I learn how to do this?</a:t>
            </a:r>
            <a:endParaRPr lang="en-GB" sz="3200" dirty="0"/>
          </a:p>
          <a:p>
            <a:r>
              <a:rPr lang="en-GB" dirty="0"/>
              <a:t>Don’t fight your supervisor; negotiate what you can build into your work. </a:t>
            </a:r>
          </a:p>
          <a:p>
            <a:pPr lvl="1"/>
            <a:r>
              <a:rPr lang="en-GB" sz="2800" dirty="0"/>
              <a:t>Remember the buffet!</a:t>
            </a:r>
          </a:p>
          <a:p>
            <a:pPr lvl="1"/>
            <a:r>
              <a:rPr lang="en-GB" sz="2800" dirty="0"/>
              <a:t>Should be something in the buffet that appeals to them.</a:t>
            </a:r>
          </a:p>
          <a:p>
            <a:r>
              <a:rPr lang="en-GB" dirty="0"/>
              <a:t>In terms of training/learning…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0446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can we help?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Get in touch!</a:t>
            </a:r>
          </a:p>
          <a:p>
            <a:r>
              <a:rPr lang="en-GB" dirty="0"/>
              <a:t>If you need guidance on any Open Research stuff, send me or Thomas an email.</a:t>
            </a:r>
          </a:p>
          <a:p>
            <a:pPr lvl="1"/>
            <a:r>
              <a:rPr lang="en-GB" sz="2800" dirty="0"/>
              <a:t>Probably me!</a:t>
            </a:r>
          </a:p>
          <a:p>
            <a:r>
              <a:rPr lang="en-GB" dirty="0"/>
              <a:t>We will do our best to help.</a:t>
            </a:r>
          </a:p>
          <a:p>
            <a:r>
              <a:rPr lang="en-GB" dirty="0"/>
              <a:t>We might lean on the UKRN’s resources/network as well.</a:t>
            </a:r>
          </a:p>
          <a:p>
            <a:pPr lvl="1"/>
            <a:r>
              <a:rPr lang="en-GB" sz="2800" dirty="0"/>
              <a:t>See </a:t>
            </a:r>
            <a:r>
              <a:rPr lang="en-GB" sz="2800" dirty="0">
                <a:hlinkClick r:id="rId2"/>
              </a:rPr>
              <a:t>ukrn.org/</a:t>
            </a:r>
            <a:r>
              <a:rPr lang="en-GB" sz="2800" dirty="0"/>
              <a:t> </a:t>
            </a:r>
          </a:p>
          <a:p>
            <a:pPr lvl="1"/>
            <a:r>
              <a:rPr lang="en-GB" sz="2800" dirty="0"/>
              <a:t>And </a:t>
            </a:r>
            <a:r>
              <a:rPr lang="en-GB" sz="2800" dirty="0">
                <a:hlinkClick r:id="rId3"/>
              </a:rPr>
              <a:t>youtube.com/channel/UC_gar6y864eLGfX7zJSWd5w/featured</a:t>
            </a:r>
            <a:r>
              <a:rPr lang="en-GB" sz="2800" dirty="0"/>
              <a:t>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054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1932</TotalTime>
  <Words>502</Words>
  <Application>Microsoft Office PowerPoint</Application>
  <PresentationFormat>Widescreen</PresentationFormat>
  <Paragraphs>70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Open Research Practices: They are good. Also, we’re here to help!</vt:lpstr>
      <vt:lpstr>Outline</vt:lpstr>
      <vt:lpstr>Who am I?</vt:lpstr>
      <vt:lpstr>What are Open Research Practices?</vt:lpstr>
      <vt:lpstr>Why are they useful for ECRs?</vt:lpstr>
      <vt:lpstr>Why are they useful for ECRs?</vt:lpstr>
      <vt:lpstr>Obstacles?</vt:lpstr>
      <vt:lpstr>Obstacles?</vt:lpstr>
      <vt:lpstr>How can we help?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jingle fallacy in hallucination research: Tasks that assess externalizing biases probably don’t measure the same construct</dc:title>
  <dc:creator>David Smailes</dc:creator>
  <cp:lastModifiedBy>David Smailes</cp:lastModifiedBy>
  <cp:revision>67</cp:revision>
  <dcterms:created xsi:type="dcterms:W3CDTF">2020-12-04T16:17:16Z</dcterms:created>
  <dcterms:modified xsi:type="dcterms:W3CDTF">2022-05-16T08:47:39Z</dcterms:modified>
</cp:coreProperties>
</file>

<file path=docProps/thumbnail.jpeg>
</file>